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61" r:id="rId4"/>
    <p:sldId id="264" r:id="rId5"/>
    <p:sldId id="263" r:id="rId6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53B"/>
    <a:srgbClr val="0C533A"/>
    <a:srgbClr val="064339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 snapToGrid="0" snapToObjects="1" showGuides="1">
      <p:cViewPr varScale="1">
        <p:scale>
          <a:sx n="120" d="100"/>
          <a:sy n="120" d="100"/>
        </p:scale>
        <p:origin x="2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D1753-5BC0-4146-B0B0-6E59369827B2}" type="datetimeFigureOut">
              <a:rPr lang="en-US" smtClean="0"/>
              <a:t>6/12/20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3F2CE-C3EE-4A4E-912B-AC96A1F5C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5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28841"/>
            <a:ext cx="7772400" cy="13019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0807"/>
            <a:ext cx="7772400" cy="2102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D803B8FA-BCB0-5D4D-9E0C-8594CF5A2264}" type="datetime1">
              <a:rPr lang="en-US"/>
              <a:pPr>
                <a:defRPr/>
              </a:pPr>
              <a:t>6/12/20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205D934E-3E61-264D-8682-F58928E1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47030"/>
            <a:ext cx="8229600" cy="98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 full width, 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8229600" cy="4066495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649224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" charset="2"/>
              <a:buChar char="§"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C93AF409-9F3D-4144-905F-D667DBFB2192}" type="datetime1">
              <a:rPr lang="en-US"/>
              <a:pPr>
                <a:defRPr/>
              </a:pPr>
              <a:t>6/12/20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B4461CB-4CA9-2A43-A3FA-624E1DA48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47030"/>
            <a:ext cx="8229600" cy="98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2 columns, 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3950704" cy="411253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3849B177-5D8B-7A43-B9D4-2D03D1F64BD4}" type="datetime1">
              <a:rPr lang="en-US"/>
              <a:pPr>
                <a:defRPr/>
              </a:pPr>
              <a:t>6/12/20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599938D-0427-3542-974E-F7CD887B3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2059668"/>
            <a:ext cx="3950704" cy="411253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79044"/>
            <a:ext cx="8229600" cy="82115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column, no 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9F847968-A88B-B947-87AA-BB83F906ED2F}" type="datetime1">
              <a:rPr lang="en-US"/>
              <a:pPr>
                <a:defRPr/>
              </a:pPr>
              <a:t>6/12/20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DCE0E26-47BB-FF4B-814B-E43C1B98F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 of Public Health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75091"/>
            <a:ext cx="8229600" cy="72510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column,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  <a:prstGeom prst="rect">
            <a:avLst/>
          </a:prstGeom>
        </p:spPr>
        <p:txBody>
          <a:bodyPr wrap="square" numCol="1" anchor="t"/>
          <a:lstStyle>
            <a:lvl1pPr marL="457200" indent="-45720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457200" indent="457200" algn="l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4B2702C-F183-E649-BBAD-4C35648D6001}" type="datetime1">
              <a:rPr lang="en-US"/>
              <a:pPr>
                <a:defRPr/>
              </a:pPr>
              <a:t>6/12/20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14362E17-3E5F-5C4D-AFD9-BBBB918B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FB44CCF9-D185-2447-94DE-2F097F7C2422}" type="datetime1">
              <a:rPr lang="en-US"/>
              <a:pPr>
                <a:defRPr/>
              </a:pPr>
              <a:t>6/12/20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E1544D71-77D6-5B4F-A1FC-5CA064DBD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6" descr="PP_MSU_chevron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SU IHP HSig 567-K.wm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49616" y="6226284"/>
            <a:ext cx="2621121" cy="6032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8" r:id="rId4"/>
    <p:sldLayoutId id="2147483697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685800" y="1728788"/>
            <a:ext cx="7772400" cy="1536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RACISM: THE EPIDEMIC BEHIND THE PANDEMIC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8F52A-1FDE-6B49-A091-69968140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475973"/>
            <a:ext cx="7772400" cy="2102356"/>
          </a:xfrm>
        </p:spPr>
        <p:txBody>
          <a:bodyPr>
            <a:normAutofit/>
          </a:bodyPr>
          <a:lstStyle/>
          <a:p>
            <a:r>
              <a:rPr lang="en-US" dirty="0"/>
              <a:t>Michigan Health Policy Forum </a:t>
            </a:r>
          </a:p>
          <a:p>
            <a:r>
              <a:rPr lang="en-US" dirty="0"/>
              <a:t>September 14, 2020 at 1:00 pm. </a:t>
            </a:r>
          </a:p>
          <a:p>
            <a:r>
              <a:rPr lang="en-US" dirty="0"/>
              <a:t>ZOOM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text&#10;&#10;Description automatically generated">
            <a:extLst>
              <a:ext uri="{FF2B5EF4-FFF2-40B4-BE49-F238E27FC236}">
                <a16:creationId xmlns:a16="http://schemas.microsoft.com/office/drawing/2014/main" id="{E234EC12-F124-0D42-A803-0038FFB8E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6" r="682"/>
          <a:stretch/>
        </p:blipFill>
        <p:spPr>
          <a:xfrm>
            <a:off x="1350334" y="324958"/>
            <a:ext cx="6443331" cy="5843588"/>
          </a:xfrm>
          <a:noFill/>
        </p:spPr>
      </p:pic>
    </p:spTree>
    <p:extLst>
      <p:ext uri="{BB962C8B-B14F-4D97-AF65-F5344CB8AC3E}">
        <p14:creationId xmlns:p14="http://schemas.microsoft.com/office/powerpoint/2010/main" val="317245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54EB3D-8015-5141-8E86-29ECC8DCE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6519" y="314325"/>
            <a:ext cx="6510963" cy="5843588"/>
          </a:xfrm>
          <a:noFill/>
        </p:spPr>
      </p:pic>
    </p:spTree>
    <p:extLst>
      <p:ext uri="{BB962C8B-B14F-4D97-AF65-F5344CB8AC3E}">
        <p14:creationId xmlns:p14="http://schemas.microsoft.com/office/powerpoint/2010/main" val="319181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4FAA0109-2082-D84C-8C25-8D680BA91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1365" y="1088643"/>
            <a:ext cx="4761270" cy="4273239"/>
          </a:xfrm>
          <a:noFill/>
        </p:spPr>
      </p:pic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3FB98F5C-B4EF-D443-B5D3-08558826F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365" y="5361883"/>
            <a:ext cx="4761270" cy="88858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23411B-8AB8-774F-AF86-08EE7AA12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365" y="284793"/>
            <a:ext cx="4761270" cy="8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2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1685D8-F94A-0640-AAE3-5316FBD3F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1" r="685"/>
          <a:stretch/>
        </p:blipFill>
        <p:spPr>
          <a:xfrm>
            <a:off x="930349" y="324957"/>
            <a:ext cx="7283302" cy="5843588"/>
          </a:xfrm>
          <a:noFill/>
        </p:spPr>
      </p:pic>
    </p:spTree>
    <p:extLst>
      <p:ext uri="{BB962C8B-B14F-4D97-AF65-F5344CB8AC3E}">
        <p14:creationId xmlns:p14="http://schemas.microsoft.com/office/powerpoint/2010/main" val="341958695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-Point-Helm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</Words>
  <Application>Microsoft Macintosh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Gotham Book</vt:lpstr>
      <vt:lpstr>Gotham-Bold</vt:lpstr>
      <vt:lpstr>Wingdings</vt:lpstr>
      <vt:lpstr>Power-Point-Helmet</vt:lpstr>
      <vt:lpstr>RACISM: THE EPIDEMIC BEHIND THE PANDEMIC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RACISM: THE EPIDEMIC BEHIND THE PANDEMIC</dc:title>
  <dc:creator>Smith, Brenden</dc:creator>
  <cp:lastModifiedBy>Smith, Brenden</cp:lastModifiedBy>
  <cp:revision>2</cp:revision>
  <dcterms:created xsi:type="dcterms:W3CDTF">2020-06-12T13:10:56Z</dcterms:created>
  <dcterms:modified xsi:type="dcterms:W3CDTF">2020-06-12T13:13:25Z</dcterms:modified>
</cp:coreProperties>
</file>